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636" autoAdjust="0"/>
  </p:normalViewPr>
  <p:slideViewPr>
    <p:cSldViewPr snapToGrid="0">
      <p:cViewPr varScale="1">
        <p:scale>
          <a:sx n="64" d="100"/>
          <a:sy n="64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05840"/>
            <a:ext cx="7766936" cy="1789611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chemeClr val="accent2">
                    <a:lumMod val="50000"/>
                  </a:schemeClr>
                </a:solidFill>
              </a:rPr>
              <a:t>Соотнесение цифр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с количеством </a:t>
            </a:r>
            <a:r>
              <a:rPr lang="ru-RU" sz="4000" b="1" smtClean="0">
                <a:solidFill>
                  <a:schemeClr val="accent2">
                    <a:lumMod val="50000"/>
                  </a:schemeClr>
                </a:solidFill>
              </a:rPr>
              <a:t>предметов 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521353" cy="1096899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Учитель-дефектолог:</a:t>
            </a:r>
          </a:p>
          <a:p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Курчанова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Ирина Анатольевна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5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simdou44.crimea-school.ru/sites/default/files/images/2020-05-01-23-46-3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1" t="7273"/>
          <a:stretch/>
        </p:blipFill>
        <p:spPr bwMode="auto">
          <a:xfrm>
            <a:off x="677334" y="2210937"/>
            <a:ext cx="4831308" cy="4380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74" t="29660" r="50103" b="52220"/>
          <a:stretch/>
        </p:blipFill>
        <p:spPr bwMode="auto">
          <a:xfrm>
            <a:off x="9514902" y="2866543"/>
            <a:ext cx="678409" cy="7961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34" t="53813" r="49643" b="28067"/>
          <a:stretch/>
        </p:blipFill>
        <p:spPr bwMode="auto">
          <a:xfrm>
            <a:off x="9475501" y="1980493"/>
            <a:ext cx="738370" cy="886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" t="53813" r="82770" b="28067"/>
          <a:stretch/>
        </p:blipFill>
        <p:spPr bwMode="auto">
          <a:xfrm>
            <a:off x="9544883" y="5177044"/>
            <a:ext cx="723379" cy="8560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60" t="29890" r="18817" b="51990"/>
          <a:stretch/>
        </p:blipFill>
        <p:spPr bwMode="auto">
          <a:xfrm>
            <a:off x="9468005" y="3557177"/>
            <a:ext cx="738370" cy="7721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29430" r="82080" b="52450"/>
          <a:stretch/>
        </p:blipFill>
        <p:spPr bwMode="auto">
          <a:xfrm>
            <a:off x="9499912" y="4247811"/>
            <a:ext cx="768350" cy="7721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https://diamondelectric.ru/images/3001/3000875/nabor_cifr_drofamedia_igri_na_magnitah_ychis_schitat_2966_1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60" t="29890" r="18817" b="51990"/>
          <a:stretch/>
        </p:blipFill>
        <p:spPr bwMode="auto">
          <a:xfrm>
            <a:off x="9468005" y="6085892"/>
            <a:ext cx="738370" cy="7721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264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07407E-6 L -0.39752 -0.08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83" y="-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-0.39974 -0.0717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87" y="-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22222E-6 L -0.38945 0.243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79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-0.40182 -0.1275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91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 L -0.39609 -0.15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05" y="-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4.44444E-6 L -0.39636 0.2291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18" y="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8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" t="1805" r="52680" b="3427"/>
          <a:stretch/>
        </p:blipFill>
        <p:spPr bwMode="auto">
          <a:xfrm>
            <a:off x="982639" y="2156346"/>
            <a:ext cx="2688610" cy="4339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0" t="12526" r="42088" b="78517"/>
          <a:stretch/>
        </p:blipFill>
        <p:spPr bwMode="auto">
          <a:xfrm>
            <a:off x="8170620" y="4167320"/>
            <a:ext cx="680035" cy="5183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0" t="49294" r="42318" b="41749"/>
          <a:stretch/>
        </p:blipFill>
        <p:spPr bwMode="auto">
          <a:xfrm>
            <a:off x="8150066" y="5845019"/>
            <a:ext cx="680035" cy="5934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0" t="77094" r="42318" b="13949"/>
          <a:stretch/>
        </p:blipFill>
        <p:spPr bwMode="auto">
          <a:xfrm>
            <a:off x="8170620" y="2435394"/>
            <a:ext cx="680035" cy="5354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0" t="40326" r="42088" b="50717"/>
          <a:stretch/>
        </p:blipFill>
        <p:spPr bwMode="auto">
          <a:xfrm>
            <a:off x="8170620" y="3224529"/>
            <a:ext cx="659481" cy="59684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0" t="3558" r="42318" b="87485"/>
          <a:stretch/>
        </p:blipFill>
        <p:spPr bwMode="auto">
          <a:xfrm>
            <a:off x="8170621" y="4952312"/>
            <a:ext cx="680034" cy="5556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2122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7 L -0.36003 -0.265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8" y="-1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1.48148E-6 L -0.36224 0.1155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12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34961 -0.26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87" y="-1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2.59259E-6 L -0.34545 0.2578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79" y="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1.48148E-6 L -0.34519 0.129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66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4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55" r="3285"/>
          <a:stretch/>
        </p:blipFill>
        <p:spPr bwMode="auto">
          <a:xfrm>
            <a:off x="941697" y="1930760"/>
            <a:ext cx="2183642" cy="4579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0" t="31059" r="42318" b="59984"/>
          <a:stretch/>
        </p:blipFill>
        <p:spPr bwMode="auto">
          <a:xfrm>
            <a:off x="8369253" y="5831342"/>
            <a:ext cx="669815" cy="5788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90" t="68425" r="42318" b="22618"/>
          <a:stretch/>
        </p:blipFill>
        <p:spPr bwMode="auto">
          <a:xfrm>
            <a:off x="8389240" y="4802932"/>
            <a:ext cx="692301" cy="6305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0" t="58859" r="42088" b="32184"/>
          <a:stretch/>
        </p:blipFill>
        <p:spPr bwMode="auto">
          <a:xfrm>
            <a:off x="8434467" y="2078611"/>
            <a:ext cx="664691" cy="543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20" t="21792" r="42088" b="69251"/>
          <a:stretch/>
        </p:blipFill>
        <p:spPr bwMode="auto">
          <a:xfrm>
            <a:off x="8369253" y="3846311"/>
            <a:ext cx="709918" cy="558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mdou-113.caduk.ru/images/yejdo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59" t="86061" r="42549" b="4982"/>
          <a:stretch/>
        </p:blipFill>
        <p:spPr bwMode="auto">
          <a:xfrm>
            <a:off x="8429342" y="2988506"/>
            <a:ext cx="669816" cy="667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4416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7037E-6 L -0.41771 -0.39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85" y="-19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1.11111E-6 L -0.40781 -0.4180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91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59259E-6 L -0.40547 0.2671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73" y="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-0.40664 0.2564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39" y="1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7 L -0.4069 0.2814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52" y="1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i.pinimg.com/736x/db/ee/a4/dbeea40ce33ca7d54fc8e4a87676ab6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554" y="1768702"/>
            <a:ext cx="3327263" cy="4997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Объект 4" descr="https://smartshopper.ru/img/aHR0cHM6Ly9jZG4xLm96b25lLnJ1L3MzL211bHRpbWVkaWEtay82MDA2MzMxNzAwLmpwZw==.jpg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73" t="13201" r="31071" b="72576"/>
          <a:stretch/>
        </p:blipFill>
        <p:spPr bwMode="auto">
          <a:xfrm>
            <a:off x="8479322" y="5681800"/>
            <a:ext cx="592138" cy="8552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https://smartshopper.ru/img/aHR0cHM6Ly9jZG4xLm96b25lLnJ1L3MzL211bHRpbWVkaWEtay82MDA2MzMxNzAwLmpwZw==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32" t="30306" r="32912" b="55471"/>
          <a:stretch/>
        </p:blipFill>
        <p:spPr bwMode="auto">
          <a:xfrm>
            <a:off x="8479322" y="4529188"/>
            <a:ext cx="507162" cy="8004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https://smartshopper.ru/img/aHR0cHM6Ly9jZG4xLm96b25lLnJ1L3MzL211bHRpbWVkaWEtay82MDA2MzMxNzAwLmpwZw==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53" t="47750" r="31991" b="38027"/>
          <a:stretch/>
        </p:blipFill>
        <p:spPr bwMode="auto">
          <a:xfrm>
            <a:off x="8459660" y="1637989"/>
            <a:ext cx="526824" cy="7233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https://smartshopper.ru/img/aHR0cHM6Ly9jZG4xLm96b25lLnJ1L3MzL211bHRpbWVkaWEtay82MDA2MzMxNzAwLmpwZw==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43" t="64686" r="31301" b="21091"/>
          <a:stretch/>
        </p:blipFill>
        <p:spPr bwMode="auto">
          <a:xfrm>
            <a:off x="8394346" y="2439146"/>
            <a:ext cx="592138" cy="8595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https://smartshopper.ru/img/aHR0cHM6Ly9jZG4xLm96b25lLnJ1L3MzL211bHRpbWVkaWEtay82MDA2MzMxNzAwLmpwZw==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02" t="82299" r="25984" b="3478"/>
          <a:stretch/>
        </p:blipFill>
        <p:spPr bwMode="auto">
          <a:xfrm>
            <a:off x="8394346" y="3409027"/>
            <a:ext cx="592138" cy="7680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0304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7.40741E-7 L -0.37383 -0.5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98" y="-2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-0.05532 L -0.37266 -0.2425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24" y="-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-0.36627 0.317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20" y="1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2.96296E-6 L -0.36732 0.3423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72" y="1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7.40741E-7 L -0.36575 0.35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94" y="1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10</Words>
  <Application>Microsoft Office PowerPoint</Application>
  <PresentationFormat>Широкоэкранный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Соотнесение цифр с количеством предметов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2020-11-28T09:59:20Z</dcterms:created>
  <dcterms:modified xsi:type="dcterms:W3CDTF">2021-03-09T07:40:02Z</dcterms:modified>
</cp:coreProperties>
</file>